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2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40880" y="2368087"/>
            <a:ext cx="4705005" cy="243015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rtl="1">
              <a:lnSpc>
                <a:spcPct val="300000"/>
              </a:lnSpc>
            </a:pPr>
            <a:r>
              <a:rPr lang="ar-AE" b="1" dirty="0"/>
              <a:t>اشراك الطالب في انشطة لاصفية </a:t>
            </a:r>
            <a:endParaRPr lang="ar-AE" b="1" dirty="0" smtClean="0"/>
          </a:p>
          <a:p>
            <a:pPr algn="ctr" rtl="1">
              <a:lnSpc>
                <a:spcPct val="300000"/>
              </a:lnSpc>
            </a:pPr>
            <a:r>
              <a:rPr lang="ar-AE" b="1" dirty="0" smtClean="0"/>
              <a:t>( </a:t>
            </a:r>
            <a:r>
              <a:rPr lang="ar-AE" b="1" dirty="0"/>
              <a:t>عمل لوحة - عمل مجسم ) مع الورش الاخر وقياس مدى تفاعل الطالب مع اعضاء المجموعة من الورش الاخره.</a:t>
            </a:r>
            <a:endParaRPr lang="en-US" b="1" dirty="0"/>
          </a:p>
        </p:txBody>
      </p:sp>
      <p:pic>
        <p:nvPicPr>
          <p:cNvPr id="1026" name="Picture 2" descr="مجموعه طلاب كرتون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" t="28219" r="604" b="9712"/>
          <a:stretch/>
        </p:blipFill>
        <p:spPr bwMode="auto">
          <a:xfrm>
            <a:off x="532015" y="2186247"/>
            <a:ext cx="5552901" cy="348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54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36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17</cp:revision>
  <dcterms:created xsi:type="dcterms:W3CDTF">2023-06-12T08:18:13Z</dcterms:created>
  <dcterms:modified xsi:type="dcterms:W3CDTF">2023-09-13T09:18:06Z</dcterms:modified>
</cp:coreProperties>
</file>